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9" r:id="rId7"/>
    <p:sldId id="263" r:id="rId8"/>
    <p:sldId id="271" r:id="rId9"/>
    <p:sldId id="265" r:id="rId10"/>
    <p:sldId id="264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6035-4F55-4898-A22B-2F24627C6D49}" type="datetimeFigureOut">
              <a:rPr lang="fr-FR" smtClean="0"/>
              <a:pPr/>
              <a:t>13/02/2021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D9B0-ADBF-43C0-8D48-E53E8A8F14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apositive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240369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Retraite  Marie qui défait les nœuds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sz="1800" dirty="0" smtClean="0">
                <a:solidFill>
                  <a:srgbClr val="FF0000"/>
                </a:solidFill>
              </a:rPr>
              <a:t>(dans le strict respect des consignes sanitaires)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L’île Bouchard, 22-24 janvier 2021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Thème: « Je donnerai du bonheur aux familles »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980" y="1268760"/>
            <a:ext cx="5897324" cy="370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971600" y="54868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Dimanche 24 janvier: un temps d’accueil à l’</a:t>
            </a:r>
            <a:r>
              <a:rPr lang="fr-FR" sz="2400" dirty="0"/>
              <a:t>î</a:t>
            </a:r>
            <a:r>
              <a:rPr lang="fr-FR" sz="2400" dirty="0" smtClean="0"/>
              <a:t>le Bouchard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55892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diaporama présentant le témoignage de Jacqueline Aubry, l’une des voyantes des apparitions de 1947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isab_\Desktop\Retraite l'Ile bouchard  janvier 21\église st Gilles l'IB la Vierge et l'an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99691" y="1088741"/>
            <a:ext cx="4752530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403648" y="260648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            </a:t>
            </a:r>
            <a:r>
              <a:rPr lang="fr-FR" sz="2400" dirty="0" smtClean="0"/>
              <a:t>église st Gilles de l’</a:t>
            </a:r>
            <a:r>
              <a:rPr lang="fr-FR" sz="2400" dirty="0"/>
              <a:t>Î</a:t>
            </a:r>
            <a:r>
              <a:rPr lang="fr-FR" sz="2400" dirty="0" smtClean="0"/>
              <a:t>le Bouchard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56612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temps de recueillement sur le lieu des apparitions, pour y confier ses intentions, puis la messe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99" y="1268760"/>
            <a:ext cx="293500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11560" y="608981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Détail de la statue réalisée d’après les directives de la voyante Jacqueline Aubry: La Vierge </a:t>
            </a:r>
            <a:r>
              <a:rPr lang="fr-FR" dirty="0"/>
              <a:t>M</a:t>
            </a:r>
            <a:r>
              <a:rPr lang="fr-FR" dirty="0" smtClean="0"/>
              <a:t>arie demandant d’embrasser la croix du chapelet qu’elle tient en main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691680" y="476672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     église st Gilles de l’Île Bouchard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00808"/>
            <a:ext cx="2440945" cy="422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971600" y="616530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                  Envoi dans le monde à la fin de la retraite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475656" y="69269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Dimanche 24 janvier, après le déjeuner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Accueil le vendredi 22 janvier</a:t>
            </a:r>
            <a:br>
              <a:rPr lang="fr-FR" dirty="0" smtClean="0"/>
            </a:br>
            <a:r>
              <a:rPr lang="fr-FR" dirty="0" smtClean="0"/>
              <a:t>à </a:t>
            </a:r>
            <a:r>
              <a:rPr lang="fr-FR" dirty="0" err="1" smtClean="0"/>
              <a:t>Chézelles</a:t>
            </a:r>
            <a:endParaRPr lang="fr-FR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25948"/>
            <a:ext cx="6264696" cy="436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isab_\Desktop\Retraite l'Ile bouchard  janvier 21\chapelle Chézell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43708" y="872716"/>
            <a:ext cx="49685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259632" y="602128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        Temps de prière à la chapelle avant le dîner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isab_\Desktop\Retraite l'Ile bouchard  janvier 21\enseignements Chézelles MQDLN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340768"/>
            <a:ext cx="26642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51520" y="5805264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Présentation de  l’histoire du tableau de Marie qui défait les nœuds 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1259632" y="4766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                                        Samedi 23 janvier </a:t>
            </a:r>
            <a:endParaRPr lang="fr-FR" sz="2400" dirty="0"/>
          </a:p>
        </p:txBody>
      </p:sp>
      <p:pic>
        <p:nvPicPr>
          <p:cNvPr id="5" name="Image 4" descr="C:\Users\isab_\Desktop\Retraite l'Ile bouchard  janvier 21\enseignement Chézelle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375756" y="2024844"/>
            <a:ext cx="36004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908720"/>
            <a:ext cx="22318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5301208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sz="2400" dirty="0" smtClean="0"/>
              <a:t>Plusieurs temps d’enseignement du père Benoît </a:t>
            </a:r>
            <a:r>
              <a:rPr lang="fr-FR" sz="2400" dirty="0" err="1" smtClean="0"/>
              <a:t>Laronze</a:t>
            </a:r>
            <a:r>
              <a:rPr lang="fr-FR" sz="2400" dirty="0" smtClean="0"/>
              <a:t> sur les apparitions de 1947, la prière, les Oui de Marie, le pardon, etc.</a:t>
            </a:r>
            <a:endParaRPr lang="fr-FR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413385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908720"/>
            <a:ext cx="22277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C:\Users\isab_\Desktop\Retraite l'Ile bouchard  janvier 21\parc Chézelles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55575" y="1052735"/>
            <a:ext cx="4608512" cy="36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043608" y="566124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Des temps libres, pour se promener dans le parc, prier…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836712"/>
            <a:ext cx="2905100" cy="445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67544" y="57332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Une veillée de prière, un temps de préparation au sacrement de réconciliation et l’adoration eucharistique jusqu’au matin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436822" y="332656"/>
          <a:ext cx="8454268" cy="6336073"/>
        </p:xfrm>
        <a:graphic>
          <a:graphicData uri="http://schemas.openxmlformats.org/presentationml/2006/ole">
            <p:oleObj spid="_x0000_s25602" name="Diapositive" r:id="rId3" imgW="6746802" imgH="505957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isab_\Desktop\Retraite l'Ile bouchard  janvier 21\l'ile bouchard salle d'accuei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85110" y="2088832"/>
            <a:ext cx="3573780" cy="268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5733256"/>
            <a:ext cx="932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temps de prière (9è jour de la neuvaine à Marie qui défait les nœuds)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69269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Dimanche 24 janvier au matin : rendez-vous à l’</a:t>
            </a:r>
            <a:r>
              <a:rPr lang="fr-FR" sz="2400" dirty="0"/>
              <a:t>Î</a:t>
            </a:r>
            <a:r>
              <a:rPr lang="fr-FR" sz="2400" dirty="0" smtClean="0"/>
              <a:t>le Bouchard pour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234</Words>
  <Application>Microsoft Office PowerPoint</Application>
  <PresentationFormat>Affichage à l'écran (4:3)</PresentationFormat>
  <Paragraphs>21</Paragraphs>
  <Slides>13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5" baseType="lpstr">
      <vt:lpstr>Thème Office</vt:lpstr>
      <vt:lpstr>Diapositive</vt:lpstr>
      <vt:lpstr>Retraite  Marie qui défait les nœuds (dans le strict respect des consignes sanitaires)</vt:lpstr>
      <vt:lpstr>Accueil le vendredi 22 janvier à Chézelles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Retraite  Marie qui défait les nœuds</dc:title>
  <dc:creator>isab_r@outlook.fr</dc:creator>
  <cp:lastModifiedBy>isab_r@outlook.fr</cp:lastModifiedBy>
  <cp:revision>8</cp:revision>
  <dcterms:created xsi:type="dcterms:W3CDTF">2021-01-30T14:41:31Z</dcterms:created>
  <dcterms:modified xsi:type="dcterms:W3CDTF">2021-02-13T07:29:22Z</dcterms:modified>
</cp:coreProperties>
</file>