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27" r:id="rId3"/>
    <p:sldId id="311" r:id="rId4"/>
    <p:sldId id="312" r:id="rId5"/>
    <p:sldId id="296" r:id="rId6"/>
    <p:sldId id="297" r:id="rId7"/>
    <p:sldId id="310" r:id="rId8"/>
    <p:sldId id="307" r:id="rId9"/>
    <p:sldId id="313" r:id="rId10"/>
    <p:sldId id="320" r:id="rId11"/>
    <p:sldId id="314" r:id="rId12"/>
    <p:sldId id="316" r:id="rId13"/>
    <p:sldId id="315" r:id="rId14"/>
    <p:sldId id="317" r:id="rId15"/>
    <p:sldId id="318" r:id="rId16"/>
    <p:sldId id="319" r:id="rId17"/>
    <p:sldId id="321" r:id="rId18"/>
    <p:sldId id="323" r:id="rId19"/>
    <p:sldId id="324" r:id="rId20"/>
    <p:sldId id="322" r:id="rId21"/>
    <p:sldId id="325" r:id="rId22"/>
    <p:sldId id="326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58" autoAdjust="0"/>
  </p:normalViewPr>
  <p:slideViewPr>
    <p:cSldViewPr>
      <p:cViewPr varScale="1">
        <p:scale>
          <a:sx n="67" d="100"/>
          <a:sy n="67" d="100"/>
        </p:scale>
        <p:origin x="-16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EFC53-54D4-4624-A47F-AD1B5B221756}" type="datetimeFigureOut">
              <a:rPr lang="fr-FR" smtClean="0"/>
              <a:t>19/09/2022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CD0B2-CA2E-4170-8AAD-48CA06D1A9E6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CD0B2-CA2E-4170-8AAD-48CA06D1A9E6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4197C-A7CF-4E8A-A05F-5D6DCE001838}" type="datetimeFigureOut">
              <a:rPr lang="fr-FR" smtClean="0"/>
              <a:pPr/>
              <a:t>19/09/2022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D3181-B85F-4C42-9BAE-A19E8A2124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Retraite en confiance </a:t>
            </a:r>
            <a:b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Marie qui défait les nœuds Pontmain 16-18 septembre 2022</a:t>
            </a:r>
            <a:b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fr-F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3390161" cy="370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320480" cy="340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84689"/>
            <a:ext cx="3600400" cy="576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31840" y="764704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messe et la prière devant la colonne de l’apparition mariale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126383"/>
            <a:ext cx="5472608" cy="314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021136" cy="439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98072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visites commentées…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1709555"/>
            <a:ext cx="5400600" cy="46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428625"/>
            <a:ext cx="88011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3" y="582905"/>
            <a:ext cx="4968553" cy="576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052736"/>
            <a:ext cx="2372613" cy="494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95536" y="105273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 temps libre,</a:t>
            </a:r>
          </a:p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nécessaire…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836712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veillée de prière et réconciliation, </a:t>
            </a:r>
          </a:p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avec dépôt d’une lettre contenant ses intentions de prière…</a:t>
            </a:r>
          </a:p>
          <a:p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924944"/>
            <a:ext cx="6142833" cy="357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44824"/>
            <a:ext cx="5382073" cy="467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619672" y="548680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L’adoration nocturne, pour les volontaires…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260649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Dimanche septembre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prière du 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9è 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jour de la neuvaine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7943033" cy="462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76470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enseignements d’Olivier et Marie </a:t>
            </a:r>
            <a:r>
              <a:rPr lang="fr-FR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elleil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08356"/>
            <a:ext cx="5256584" cy="457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3528" y="260648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Thème: </a:t>
            </a:r>
          </a:p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Mais priez mes enfants,</a:t>
            </a:r>
          </a:p>
          <a:p>
            <a:r>
              <a:rPr lang="fr-FR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Dieu vous exaucera en peu de temps, </a:t>
            </a:r>
          </a:p>
          <a:p>
            <a:r>
              <a:rPr lang="fr-FR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 Fils se laisse toucher »</a:t>
            </a: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(apparition du 17 janvier 1871)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852936"/>
            <a:ext cx="5596905" cy="38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836712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 déjeuner festif </a:t>
            </a:r>
            <a:endParaRPr lang="fr-FR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dimanche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après la messe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5688632" cy="441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20688"/>
            <a:ext cx="2543714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47667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Derniers enseignements, témoignages, évaluation…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08356"/>
            <a:ext cx="5256584" cy="457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90872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Dédicace des livres et envoi…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575774"/>
            <a:ext cx="2592288" cy="460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59632" y="33265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Vendredi soir, prière du 7è jour de la neuvaine dans la chapelle</a:t>
            </a:r>
            <a:endParaRPr lang="fr-FR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7943033" cy="462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75656" y="112474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Dîner,  et…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4248472" cy="349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406745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403648" y="620688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Présentation du sanctuaire et de son message  par le père Renaud Saliba, Recteur de la basilique de Pontmain</a:t>
            </a:r>
            <a:endParaRPr lang="fr-FR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4894684" cy="430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44824"/>
            <a:ext cx="4988024" cy="434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331640" y="548680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Présentation des enseignements de la retraite par Olivier et Marie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Belleil</a:t>
            </a:r>
            <a:endParaRPr lang="fr-FR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00808"/>
            <a:ext cx="4637509" cy="454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475656" y="33265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Prière du soir et  début de la retraite en silence</a:t>
            </a:r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55576" y="40466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Samedi 17 septembre, </a:t>
            </a:r>
          </a:p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prière du 8è jour de la neuvaine</a:t>
            </a:r>
          </a:p>
          <a:p>
            <a:endParaRPr lang="fr-FR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7943033" cy="462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764704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Puis,</a:t>
            </a:r>
          </a:p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enseignements…</a:t>
            </a:r>
          </a:p>
          <a:p>
            <a:endParaRPr lang="fr-FR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989" y="1958351"/>
            <a:ext cx="3991148" cy="479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</TotalTime>
  <Words>160</Words>
  <Application>Microsoft Office PowerPoint</Application>
  <PresentationFormat>Affichage à l'écran (4:3)</PresentationFormat>
  <Paragraphs>30</Paragraphs>
  <Slides>22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            Retraite en confiance  Marie qui défait les nœuds Pontmain 16-18 septembre 2022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L’interdit de la représentation</dc:title>
  <dc:creator>orbiquette</dc:creator>
  <cp:lastModifiedBy>isab_r@outlook.fr</cp:lastModifiedBy>
  <cp:revision>47</cp:revision>
  <dcterms:created xsi:type="dcterms:W3CDTF">2013-09-05T17:49:04Z</dcterms:created>
  <dcterms:modified xsi:type="dcterms:W3CDTF">2022-09-19T15:11:29Z</dcterms:modified>
</cp:coreProperties>
</file>